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2019-10-18T10:21:46Z</dcterms:created>
  <dcterms:modified xsi:type="dcterms:W3CDTF">2019-10-18T10:21:46Z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2019-10-18T00:00:00Z</vt:filetime>
  </property>
</Properties>
</file>