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75" y="0"/>
            <a:ext cx="116014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1442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2966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447675"/>
            <a:ext cx="11296650" cy="626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439525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20140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2966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2966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0"/>
            <a:ext cx="11439525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0753725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7675" y="0"/>
            <a:ext cx="11296650" cy="671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2019-10-18T10:22:27Z</dcterms:created>
  <dcterms:modified xsi:type="dcterms:W3CDTF">2019-10-18T10:22:27Z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2019-10-18T00:00:00Z</vt:filetime>
  </property>
</Properties>
</file>