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61" r:id="rId4"/>
    <p:sldId id="262" r:id="rId5"/>
    <p:sldId id="263" r:id="rId6"/>
    <p:sldId id="265" r:id="rId7"/>
    <p:sldId id="264" r:id="rId8"/>
    <p:sldId id="266" r:id="rId9"/>
    <p:sldId id="267" r:id="rId10"/>
    <p:sldId id="268" r:id="rId11"/>
    <p:sldId id="270" r:id="rId12"/>
    <p:sldId id="258" r:id="rId13"/>
    <p:sldId id="269" r:id="rId14"/>
    <p:sldId id="25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A9F060-82A4-442D-B272-C2A22EBE87D6}" type="doc">
      <dgm:prSet loTypeId="urn:microsoft.com/office/officeart/2005/8/layout/list1" loCatId="list" qsTypeId="urn:microsoft.com/office/officeart/2005/8/quickstyle/simple5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B5F7CD3A-5958-4CE3-8481-BE480803A6C1}">
      <dgm:prSet/>
      <dgm:spPr/>
      <dgm:t>
        <a:bodyPr/>
        <a:lstStyle/>
        <a:p>
          <a:r>
            <a:rPr lang="en-US"/>
            <a:t>Why Ministry To Teens?</a:t>
          </a:r>
        </a:p>
      </dgm:t>
    </dgm:pt>
    <dgm:pt modelId="{3B784687-E437-4285-A579-545DA03A96D1}" type="parTrans" cxnId="{9F8A65CD-CBA3-4D3B-B235-68A57B3843EB}">
      <dgm:prSet/>
      <dgm:spPr/>
      <dgm:t>
        <a:bodyPr/>
        <a:lstStyle/>
        <a:p>
          <a:endParaRPr lang="en-US"/>
        </a:p>
      </dgm:t>
    </dgm:pt>
    <dgm:pt modelId="{84C5BCE7-1B4E-401C-8E89-58F7FB8497EC}" type="sibTrans" cxnId="{9F8A65CD-CBA3-4D3B-B235-68A57B3843EB}">
      <dgm:prSet/>
      <dgm:spPr/>
      <dgm:t>
        <a:bodyPr/>
        <a:lstStyle/>
        <a:p>
          <a:endParaRPr lang="en-US"/>
        </a:p>
      </dgm:t>
    </dgm:pt>
    <dgm:pt modelId="{BA6A9786-84D3-4F8C-B20C-0ED825142562}">
      <dgm:prSet/>
      <dgm:spPr/>
      <dgm:t>
        <a:bodyPr/>
        <a:lstStyle/>
        <a:p>
          <a:r>
            <a:rPr lang="en-US"/>
            <a:t>Lessons From Some Teens In The Bible</a:t>
          </a:r>
        </a:p>
      </dgm:t>
    </dgm:pt>
    <dgm:pt modelId="{81FA0591-9CFA-432C-BFA8-1BC09ABEC1C1}" type="parTrans" cxnId="{AF0A3457-6C1D-49FC-9EA2-EDB037961734}">
      <dgm:prSet/>
      <dgm:spPr/>
      <dgm:t>
        <a:bodyPr/>
        <a:lstStyle/>
        <a:p>
          <a:endParaRPr lang="en-US"/>
        </a:p>
      </dgm:t>
    </dgm:pt>
    <dgm:pt modelId="{E5739FF1-23B1-47C5-BE1C-BCEB3CBC8957}" type="sibTrans" cxnId="{AF0A3457-6C1D-49FC-9EA2-EDB037961734}">
      <dgm:prSet/>
      <dgm:spPr/>
      <dgm:t>
        <a:bodyPr/>
        <a:lstStyle/>
        <a:p>
          <a:endParaRPr lang="en-US"/>
        </a:p>
      </dgm:t>
    </dgm:pt>
    <dgm:pt modelId="{94EE0B08-B633-4851-8C79-8030BEC276D5}">
      <dgm:prSet/>
      <dgm:spPr/>
      <dgm:t>
        <a:bodyPr/>
        <a:lstStyle/>
        <a:p>
          <a:r>
            <a:rPr lang="en-US"/>
            <a:t>Essential Notes For Ministry To Teens</a:t>
          </a:r>
        </a:p>
      </dgm:t>
    </dgm:pt>
    <dgm:pt modelId="{41365BE1-685D-4F78-A7FB-EFB0541D06CA}" type="parTrans" cxnId="{90BA0C90-DFB0-456E-88D4-F320A745C5E8}">
      <dgm:prSet/>
      <dgm:spPr/>
      <dgm:t>
        <a:bodyPr/>
        <a:lstStyle/>
        <a:p>
          <a:endParaRPr lang="en-US"/>
        </a:p>
      </dgm:t>
    </dgm:pt>
    <dgm:pt modelId="{D6E4309D-ABEA-49B8-AB16-2D263ACCC4FC}" type="sibTrans" cxnId="{90BA0C90-DFB0-456E-88D4-F320A745C5E8}">
      <dgm:prSet/>
      <dgm:spPr/>
      <dgm:t>
        <a:bodyPr/>
        <a:lstStyle/>
        <a:p>
          <a:endParaRPr lang="en-US"/>
        </a:p>
      </dgm:t>
    </dgm:pt>
    <dgm:pt modelId="{CC8927DB-A128-4F17-B24E-79041EFE4156}">
      <dgm:prSet/>
      <dgm:spPr/>
      <dgm:t>
        <a:bodyPr/>
        <a:lstStyle/>
        <a:p>
          <a:r>
            <a:rPr lang="en-US"/>
            <a:t>Ministry To Parents Of Teens</a:t>
          </a:r>
        </a:p>
      </dgm:t>
    </dgm:pt>
    <dgm:pt modelId="{402EB7DF-F524-4C18-8B3A-8622BDEE7E20}" type="parTrans" cxnId="{A05D23B1-529E-48F0-BF26-E17CCE12FAD4}">
      <dgm:prSet/>
      <dgm:spPr/>
      <dgm:t>
        <a:bodyPr/>
        <a:lstStyle/>
        <a:p>
          <a:endParaRPr lang="en-US"/>
        </a:p>
      </dgm:t>
    </dgm:pt>
    <dgm:pt modelId="{49188293-FE7A-495A-9251-5D43B81366E2}" type="sibTrans" cxnId="{A05D23B1-529E-48F0-BF26-E17CCE12FAD4}">
      <dgm:prSet/>
      <dgm:spPr/>
      <dgm:t>
        <a:bodyPr/>
        <a:lstStyle/>
        <a:p>
          <a:endParaRPr lang="en-US"/>
        </a:p>
      </dgm:t>
    </dgm:pt>
    <dgm:pt modelId="{5F4EC3D0-89F9-4B5C-805C-A686667484FB}" type="pres">
      <dgm:prSet presAssocID="{12A9F060-82A4-442D-B272-C2A22EBE87D6}" presName="linear" presStyleCnt="0">
        <dgm:presLayoutVars>
          <dgm:dir/>
          <dgm:animLvl val="lvl"/>
          <dgm:resizeHandles val="exact"/>
        </dgm:presLayoutVars>
      </dgm:prSet>
      <dgm:spPr/>
    </dgm:pt>
    <dgm:pt modelId="{10D741D5-B603-4421-ACD2-B99505A40BF2}" type="pres">
      <dgm:prSet presAssocID="{B5F7CD3A-5958-4CE3-8481-BE480803A6C1}" presName="parentLin" presStyleCnt="0"/>
      <dgm:spPr/>
    </dgm:pt>
    <dgm:pt modelId="{6ADF5F62-BFDD-48BF-9CEA-37C735AC7B5C}" type="pres">
      <dgm:prSet presAssocID="{B5F7CD3A-5958-4CE3-8481-BE480803A6C1}" presName="parentLeftMargin" presStyleLbl="node1" presStyleIdx="0" presStyleCnt="4"/>
      <dgm:spPr/>
    </dgm:pt>
    <dgm:pt modelId="{0640D724-6CB8-44DF-BD5C-35F30307FDD3}" type="pres">
      <dgm:prSet presAssocID="{B5F7CD3A-5958-4CE3-8481-BE480803A6C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13247DF-B088-4941-9A7B-3DF7613C916D}" type="pres">
      <dgm:prSet presAssocID="{B5F7CD3A-5958-4CE3-8481-BE480803A6C1}" presName="negativeSpace" presStyleCnt="0"/>
      <dgm:spPr/>
    </dgm:pt>
    <dgm:pt modelId="{E6E4570F-EFB2-4F2E-A4CD-9337D0C2D815}" type="pres">
      <dgm:prSet presAssocID="{B5F7CD3A-5958-4CE3-8481-BE480803A6C1}" presName="childText" presStyleLbl="conFgAcc1" presStyleIdx="0" presStyleCnt="4">
        <dgm:presLayoutVars>
          <dgm:bulletEnabled val="1"/>
        </dgm:presLayoutVars>
      </dgm:prSet>
      <dgm:spPr/>
    </dgm:pt>
    <dgm:pt modelId="{3061B7EA-4A88-4F69-8856-95348FB951E1}" type="pres">
      <dgm:prSet presAssocID="{84C5BCE7-1B4E-401C-8E89-58F7FB8497EC}" presName="spaceBetweenRectangles" presStyleCnt="0"/>
      <dgm:spPr/>
    </dgm:pt>
    <dgm:pt modelId="{976EBC8A-1109-40F4-922A-532579648704}" type="pres">
      <dgm:prSet presAssocID="{BA6A9786-84D3-4F8C-B20C-0ED825142562}" presName="parentLin" presStyleCnt="0"/>
      <dgm:spPr/>
    </dgm:pt>
    <dgm:pt modelId="{1B3D0D31-1AD4-42D4-9ADE-B473C39A5C4A}" type="pres">
      <dgm:prSet presAssocID="{BA6A9786-84D3-4F8C-B20C-0ED825142562}" presName="parentLeftMargin" presStyleLbl="node1" presStyleIdx="0" presStyleCnt="4"/>
      <dgm:spPr/>
    </dgm:pt>
    <dgm:pt modelId="{494FF4FF-34B6-494E-907D-5C638E605161}" type="pres">
      <dgm:prSet presAssocID="{BA6A9786-84D3-4F8C-B20C-0ED82514256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7827546-A4D4-4B49-8439-C5D52A11100F}" type="pres">
      <dgm:prSet presAssocID="{BA6A9786-84D3-4F8C-B20C-0ED825142562}" presName="negativeSpace" presStyleCnt="0"/>
      <dgm:spPr/>
    </dgm:pt>
    <dgm:pt modelId="{C18760CB-FE9A-4DDC-B5D1-0C671C2D0B71}" type="pres">
      <dgm:prSet presAssocID="{BA6A9786-84D3-4F8C-B20C-0ED825142562}" presName="childText" presStyleLbl="conFgAcc1" presStyleIdx="1" presStyleCnt="4">
        <dgm:presLayoutVars>
          <dgm:bulletEnabled val="1"/>
        </dgm:presLayoutVars>
      </dgm:prSet>
      <dgm:spPr/>
    </dgm:pt>
    <dgm:pt modelId="{A77EFE40-CE08-47FA-924A-6DFC21D59467}" type="pres">
      <dgm:prSet presAssocID="{E5739FF1-23B1-47C5-BE1C-BCEB3CBC8957}" presName="spaceBetweenRectangles" presStyleCnt="0"/>
      <dgm:spPr/>
    </dgm:pt>
    <dgm:pt modelId="{59BED503-8D99-4350-A496-BF5B466FB388}" type="pres">
      <dgm:prSet presAssocID="{94EE0B08-B633-4851-8C79-8030BEC276D5}" presName="parentLin" presStyleCnt="0"/>
      <dgm:spPr/>
    </dgm:pt>
    <dgm:pt modelId="{47F2F5E8-DC83-4509-A9C8-77E97EF62E98}" type="pres">
      <dgm:prSet presAssocID="{94EE0B08-B633-4851-8C79-8030BEC276D5}" presName="parentLeftMargin" presStyleLbl="node1" presStyleIdx="1" presStyleCnt="4"/>
      <dgm:spPr/>
    </dgm:pt>
    <dgm:pt modelId="{CEF4E619-EED3-49B1-8BB8-CA411F2CA584}" type="pres">
      <dgm:prSet presAssocID="{94EE0B08-B633-4851-8C79-8030BEC276D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E0315EC-8E1F-4F97-84E4-D9E4B93ED47C}" type="pres">
      <dgm:prSet presAssocID="{94EE0B08-B633-4851-8C79-8030BEC276D5}" presName="negativeSpace" presStyleCnt="0"/>
      <dgm:spPr/>
    </dgm:pt>
    <dgm:pt modelId="{E47028B9-5EF7-48FE-B76D-20840EBB2D99}" type="pres">
      <dgm:prSet presAssocID="{94EE0B08-B633-4851-8C79-8030BEC276D5}" presName="childText" presStyleLbl="conFgAcc1" presStyleIdx="2" presStyleCnt="4">
        <dgm:presLayoutVars>
          <dgm:bulletEnabled val="1"/>
        </dgm:presLayoutVars>
      </dgm:prSet>
      <dgm:spPr/>
    </dgm:pt>
    <dgm:pt modelId="{D94F277D-D3EA-4FFD-80FE-273081F356E8}" type="pres">
      <dgm:prSet presAssocID="{D6E4309D-ABEA-49B8-AB16-2D263ACCC4FC}" presName="spaceBetweenRectangles" presStyleCnt="0"/>
      <dgm:spPr/>
    </dgm:pt>
    <dgm:pt modelId="{E4BAA79A-8332-411C-988F-BCAC4A8E39DE}" type="pres">
      <dgm:prSet presAssocID="{CC8927DB-A128-4F17-B24E-79041EFE4156}" presName="parentLin" presStyleCnt="0"/>
      <dgm:spPr/>
    </dgm:pt>
    <dgm:pt modelId="{1C86EDAA-0E56-4A84-9F75-BE5B00402826}" type="pres">
      <dgm:prSet presAssocID="{CC8927DB-A128-4F17-B24E-79041EFE4156}" presName="parentLeftMargin" presStyleLbl="node1" presStyleIdx="2" presStyleCnt="4"/>
      <dgm:spPr/>
    </dgm:pt>
    <dgm:pt modelId="{7DB81E51-82C9-48A9-86B1-96F408C272E7}" type="pres">
      <dgm:prSet presAssocID="{CC8927DB-A128-4F17-B24E-79041EFE415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E74D86E-9D62-43D3-A83E-2341848653F9}" type="pres">
      <dgm:prSet presAssocID="{CC8927DB-A128-4F17-B24E-79041EFE4156}" presName="negativeSpace" presStyleCnt="0"/>
      <dgm:spPr/>
    </dgm:pt>
    <dgm:pt modelId="{B58A814B-C7B6-4673-9BA4-219DD77A3B70}" type="pres">
      <dgm:prSet presAssocID="{CC8927DB-A128-4F17-B24E-79041EFE415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FFBD454-DB47-494A-80DB-F1188373EDCD}" type="presOf" srcId="{12A9F060-82A4-442D-B272-C2A22EBE87D6}" destId="{5F4EC3D0-89F9-4B5C-805C-A686667484FB}" srcOrd="0" destOrd="0" presId="urn:microsoft.com/office/officeart/2005/8/layout/list1"/>
    <dgm:cxn modelId="{AF0A3457-6C1D-49FC-9EA2-EDB037961734}" srcId="{12A9F060-82A4-442D-B272-C2A22EBE87D6}" destId="{BA6A9786-84D3-4F8C-B20C-0ED825142562}" srcOrd="1" destOrd="0" parTransId="{81FA0591-9CFA-432C-BFA8-1BC09ABEC1C1}" sibTransId="{E5739FF1-23B1-47C5-BE1C-BCEB3CBC8957}"/>
    <dgm:cxn modelId="{BF54F77A-A874-4CE9-B7DD-42DD30B66C50}" type="presOf" srcId="{B5F7CD3A-5958-4CE3-8481-BE480803A6C1}" destId="{0640D724-6CB8-44DF-BD5C-35F30307FDD3}" srcOrd="1" destOrd="0" presId="urn:microsoft.com/office/officeart/2005/8/layout/list1"/>
    <dgm:cxn modelId="{95CE667D-1C4B-4A89-ADD0-6477A00610DC}" type="presOf" srcId="{CC8927DB-A128-4F17-B24E-79041EFE4156}" destId="{7DB81E51-82C9-48A9-86B1-96F408C272E7}" srcOrd="1" destOrd="0" presId="urn:microsoft.com/office/officeart/2005/8/layout/list1"/>
    <dgm:cxn modelId="{8A2A8B82-8539-4142-945C-DBE181AB9035}" type="presOf" srcId="{BA6A9786-84D3-4F8C-B20C-0ED825142562}" destId="{1B3D0D31-1AD4-42D4-9ADE-B473C39A5C4A}" srcOrd="0" destOrd="0" presId="urn:microsoft.com/office/officeart/2005/8/layout/list1"/>
    <dgm:cxn modelId="{90BA0C90-DFB0-456E-88D4-F320A745C5E8}" srcId="{12A9F060-82A4-442D-B272-C2A22EBE87D6}" destId="{94EE0B08-B633-4851-8C79-8030BEC276D5}" srcOrd="2" destOrd="0" parTransId="{41365BE1-685D-4F78-A7FB-EFB0541D06CA}" sibTransId="{D6E4309D-ABEA-49B8-AB16-2D263ACCC4FC}"/>
    <dgm:cxn modelId="{57D29296-E20F-40F9-8363-CDD5103D30D8}" type="presOf" srcId="{BA6A9786-84D3-4F8C-B20C-0ED825142562}" destId="{494FF4FF-34B6-494E-907D-5C638E605161}" srcOrd="1" destOrd="0" presId="urn:microsoft.com/office/officeart/2005/8/layout/list1"/>
    <dgm:cxn modelId="{A05D23B1-529E-48F0-BF26-E17CCE12FAD4}" srcId="{12A9F060-82A4-442D-B272-C2A22EBE87D6}" destId="{CC8927DB-A128-4F17-B24E-79041EFE4156}" srcOrd="3" destOrd="0" parTransId="{402EB7DF-F524-4C18-8B3A-8622BDEE7E20}" sibTransId="{49188293-FE7A-495A-9251-5D43B81366E2}"/>
    <dgm:cxn modelId="{9F8A65CD-CBA3-4D3B-B235-68A57B3843EB}" srcId="{12A9F060-82A4-442D-B272-C2A22EBE87D6}" destId="{B5F7CD3A-5958-4CE3-8481-BE480803A6C1}" srcOrd="0" destOrd="0" parTransId="{3B784687-E437-4285-A579-545DA03A96D1}" sibTransId="{84C5BCE7-1B4E-401C-8E89-58F7FB8497EC}"/>
    <dgm:cxn modelId="{221A69DA-3E10-410D-B76E-5DDAF1CDACAC}" type="presOf" srcId="{94EE0B08-B633-4851-8C79-8030BEC276D5}" destId="{47F2F5E8-DC83-4509-A9C8-77E97EF62E98}" srcOrd="0" destOrd="0" presId="urn:microsoft.com/office/officeart/2005/8/layout/list1"/>
    <dgm:cxn modelId="{55F110E5-9624-4221-99D2-512ABA4F5F21}" type="presOf" srcId="{94EE0B08-B633-4851-8C79-8030BEC276D5}" destId="{CEF4E619-EED3-49B1-8BB8-CA411F2CA584}" srcOrd="1" destOrd="0" presId="urn:microsoft.com/office/officeart/2005/8/layout/list1"/>
    <dgm:cxn modelId="{642560E6-8956-4203-BA26-B8C12A6D6B01}" type="presOf" srcId="{B5F7CD3A-5958-4CE3-8481-BE480803A6C1}" destId="{6ADF5F62-BFDD-48BF-9CEA-37C735AC7B5C}" srcOrd="0" destOrd="0" presId="urn:microsoft.com/office/officeart/2005/8/layout/list1"/>
    <dgm:cxn modelId="{CCF281FA-BD1D-41DA-9FB8-9447C171854D}" type="presOf" srcId="{CC8927DB-A128-4F17-B24E-79041EFE4156}" destId="{1C86EDAA-0E56-4A84-9F75-BE5B00402826}" srcOrd="0" destOrd="0" presId="urn:microsoft.com/office/officeart/2005/8/layout/list1"/>
    <dgm:cxn modelId="{AB73321C-31D0-4CB2-BC79-3724DFEE0A37}" type="presParOf" srcId="{5F4EC3D0-89F9-4B5C-805C-A686667484FB}" destId="{10D741D5-B603-4421-ACD2-B99505A40BF2}" srcOrd="0" destOrd="0" presId="urn:microsoft.com/office/officeart/2005/8/layout/list1"/>
    <dgm:cxn modelId="{6CCF62F5-9B96-48CD-9085-AC06F7D48ADD}" type="presParOf" srcId="{10D741D5-B603-4421-ACD2-B99505A40BF2}" destId="{6ADF5F62-BFDD-48BF-9CEA-37C735AC7B5C}" srcOrd="0" destOrd="0" presId="urn:microsoft.com/office/officeart/2005/8/layout/list1"/>
    <dgm:cxn modelId="{BD24DAD2-BD39-4D76-8595-B38A672FE825}" type="presParOf" srcId="{10D741D5-B603-4421-ACD2-B99505A40BF2}" destId="{0640D724-6CB8-44DF-BD5C-35F30307FDD3}" srcOrd="1" destOrd="0" presId="urn:microsoft.com/office/officeart/2005/8/layout/list1"/>
    <dgm:cxn modelId="{9C76605F-31B2-4876-843A-3E3E77FB7996}" type="presParOf" srcId="{5F4EC3D0-89F9-4B5C-805C-A686667484FB}" destId="{813247DF-B088-4941-9A7B-3DF7613C916D}" srcOrd="1" destOrd="0" presId="urn:microsoft.com/office/officeart/2005/8/layout/list1"/>
    <dgm:cxn modelId="{4A5EA293-4797-494C-A4E5-CB25ECC4BCB0}" type="presParOf" srcId="{5F4EC3D0-89F9-4B5C-805C-A686667484FB}" destId="{E6E4570F-EFB2-4F2E-A4CD-9337D0C2D815}" srcOrd="2" destOrd="0" presId="urn:microsoft.com/office/officeart/2005/8/layout/list1"/>
    <dgm:cxn modelId="{AAEA4F51-26AA-498D-A9F4-B15835D5A6B6}" type="presParOf" srcId="{5F4EC3D0-89F9-4B5C-805C-A686667484FB}" destId="{3061B7EA-4A88-4F69-8856-95348FB951E1}" srcOrd="3" destOrd="0" presId="urn:microsoft.com/office/officeart/2005/8/layout/list1"/>
    <dgm:cxn modelId="{8B29A4DB-BA8D-4F31-A57D-DE5D623D200B}" type="presParOf" srcId="{5F4EC3D0-89F9-4B5C-805C-A686667484FB}" destId="{976EBC8A-1109-40F4-922A-532579648704}" srcOrd="4" destOrd="0" presId="urn:microsoft.com/office/officeart/2005/8/layout/list1"/>
    <dgm:cxn modelId="{938843EF-08F1-47D9-86F8-C62512CE37D7}" type="presParOf" srcId="{976EBC8A-1109-40F4-922A-532579648704}" destId="{1B3D0D31-1AD4-42D4-9ADE-B473C39A5C4A}" srcOrd="0" destOrd="0" presId="urn:microsoft.com/office/officeart/2005/8/layout/list1"/>
    <dgm:cxn modelId="{8A26FCA4-9C05-4AC1-B738-5ADC81708659}" type="presParOf" srcId="{976EBC8A-1109-40F4-922A-532579648704}" destId="{494FF4FF-34B6-494E-907D-5C638E605161}" srcOrd="1" destOrd="0" presId="urn:microsoft.com/office/officeart/2005/8/layout/list1"/>
    <dgm:cxn modelId="{943AFA12-6C1D-4F37-B153-B504C6340320}" type="presParOf" srcId="{5F4EC3D0-89F9-4B5C-805C-A686667484FB}" destId="{B7827546-A4D4-4B49-8439-C5D52A11100F}" srcOrd="5" destOrd="0" presId="urn:microsoft.com/office/officeart/2005/8/layout/list1"/>
    <dgm:cxn modelId="{86727327-3B88-4B42-9E81-0B882C518545}" type="presParOf" srcId="{5F4EC3D0-89F9-4B5C-805C-A686667484FB}" destId="{C18760CB-FE9A-4DDC-B5D1-0C671C2D0B71}" srcOrd="6" destOrd="0" presId="urn:microsoft.com/office/officeart/2005/8/layout/list1"/>
    <dgm:cxn modelId="{F84DB322-9C74-47AF-A9A2-212AE7A81145}" type="presParOf" srcId="{5F4EC3D0-89F9-4B5C-805C-A686667484FB}" destId="{A77EFE40-CE08-47FA-924A-6DFC21D59467}" srcOrd="7" destOrd="0" presId="urn:microsoft.com/office/officeart/2005/8/layout/list1"/>
    <dgm:cxn modelId="{02A2DFE0-35E7-45A0-9E38-400A760A69E7}" type="presParOf" srcId="{5F4EC3D0-89F9-4B5C-805C-A686667484FB}" destId="{59BED503-8D99-4350-A496-BF5B466FB388}" srcOrd="8" destOrd="0" presId="urn:microsoft.com/office/officeart/2005/8/layout/list1"/>
    <dgm:cxn modelId="{92A00016-9ECC-46B8-BFEE-562BC63A584C}" type="presParOf" srcId="{59BED503-8D99-4350-A496-BF5B466FB388}" destId="{47F2F5E8-DC83-4509-A9C8-77E97EF62E98}" srcOrd="0" destOrd="0" presId="urn:microsoft.com/office/officeart/2005/8/layout/list1"/>
    <dgm:cxn modelId="{5C584D03-5863-4173-B4F6-CDE5067A0456}" type="presParOf" srcId="{59BED503-8D99-4350-A496-BF5B466FB388}" destId="{CEF4E619-EED3-49B1-8BB8-CA411F2CA584}" srcOrd="1" destOrd="0" presId="urn:microsoft.com/office/officeart/2005/8/layout/list1"/>
    <dgm:cxn modelId="{697B9E4B-6B2A-41FB-A695-3C98C0DDE13B}" type="presParOf" srcId="{5F4EC3D0-89F9-4B5C-805C-A686667484FB}" destId="{7E0315EC-8E1F-4F97-84E4-D9E4B93ED47C}" srcOrd="9" destOrd="0" presId="urn:microsoft.com/office/officeart/2005/8/layout/list1"/>
    <dgm:cxn modelId="{B9FA512A-9499-4956-A8CD-28280990AC78}" type="presParOf" srcId="{5F4EC3D0-89F9-4B5C-805C-A686667484FB}" destId="{E47028B9-5EF7-48FE-B76D-20840EBB2D99}" srcOrd="10" destOrd="0" presId="urn:microsoft.com/office/officeart/2005/8/layout/list1"/>
    <dgm:cxn modelId="{CE15169D-30D6-4007-A35C-3CCCA08AAFE1}" type="presParOf" srcId="{5F4EC3D0-89F9-4B5C-805C-A686667484FB}" destId="{D94F277D-D3EA-4FFD-80FE-273081F356E8}" srcOrd="11" destOrd="0" presId="urn:microsoft.com/office/officeart/2005/8/layout/list1"/>
    <dgm:cxn modelId="{8C238CE1-840A-47A6-944D-8B739FDFBDBD}" type="presParOf" srcId="{5F4EC3D0-89F9-4B5C-805C-A686667484FB}" destId="{E4BAA79A-8332-411C-988F-BCAC4A8E39DE}" srcOrd="12" destOrd="0" presId="urn:microsoft.com/office/officeart/2005/8/layout/list1"/>
    <dgm:cxn modelId="{7F2CCC92-67BE-4672-998B-B3E454857E15}" type="presParOf" srcId="{E4BAA79A-8332-411C-988F-BCAC4A8E39DE}" destId="{1C86EDAA-0E56-4A84-9F75-BE5B00402826}" srcOrd="0" destOrd="0" presId="urn:microsoft.com/office/officeart/2005/8/layout/list1"/>
    <dgm:cxn modelId="{4766582F-79F7-42B5-BA41-731FAA4C1452}" type="presParOf" srcId="{E4BAA79A-8332-411C-988F-BCAC4A8E39DE}" destId="{7DB81E51-82C9-48A9-86B1-96F408C272E7}" srcOrd="1" destOrd="0" presId="urn:microsoft.com/office/officeart/2005/8/layout/list1"/>
    <dgm:cxn modelId="{024C99FD-D0EE-453E-87ED-34018FDF9CE6}" type="presParOf" srcId="{5F4EC3D0-89F9-4B5C-805C-A686667484FB}" destId="{BE74D86E-9D62-43D3-A83E-2341848653F9}" srcOrd="13" destOrd="0" presId="urn:microsoft.com/office/officeart/2005/8/layout/list1"/>
    <dgm:cxn modelId="{5574F474-67D4-4F43-8C8E-83C975FF3886}" type="presParOf" srcId="{5F4EC3D0-89F9-4B5C-805C-A686667484FB}" destId="{B58A814B-C7B6-4673-9BA4-219DD77A3B7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E3ED98-92AD-4B28-A8C1-2744895E9EBD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3E916A3-5493-4342-8F07-8A4D7024ABB4}">
      <dgm:prSet/>
      <dgm:spPr/>
      <dgm:t>
        <a:bodyPr/>
        <a:lstStyle/>
        <a:p>
          <a:r>
            <a:rPr lang="en-US" dirty="0"/>
            <a:t>Ishmael – Identity crisis, Rejection, Struggles, Hunger and thirst </a:t>
          </a:r>
          <a:r>
            <a:rPr lang="en-US" dirty="0" err="1"/>
            <a:t>etc</a:t>
          </a:r>
          <a:r>
            <a:rPr lang="en-US" dirty="0"/>
            <a:t> (Gen. 21:8-21)</a:t>
          </a:r>
        </a:p>
      </dgm:t>
    </dgm:pt>
    <dgm:pt modelId="{3651B06A-1DD7-4E60-92E5-AE473E716299}" type="parTrans" cxnId="{BFCFD49B-5959-4530-8D8A-F721F352CD2A}">
      <dgm:prSet/>
      <dgm:spPr/>
      <dgm:t>
        <a:bodyPr/>
        <a:lstStyle/>
        <a:p>
          <a:endParaRPr lang="en-US"/>
        </a:p>
      </dgm:t>
    </dgm:pt>
    <dgm:pt modelId="{775683C6-E208-42C7-B1A0-BBAE5B5BD333}" type="sibTrans" cxnId="{BFCFD49B-5959-4530-8D8A-F721F352CD2A}">
      <dgm:prSet/>
      <dgm:spPr/>
      <dgm:t>
        <a:bodyPr/>
        <a:lstStyle/>
        <a:p>
          <a:endParaRPr lang="en-US"/>
        </a:p>
      </dgm:t>
    </dgm:pt>
    <dgm:pt modelId="{ED85646B-F1CB-4A10-8E28-0A3F33F1A7B9}">
      <dgm:prSet/>
      <dgm:spPr/>
      <dgm:t>
        <a:bodyPr/>
        <a:lstStyle/>
        <a:p>
          <a:r>
            <a:rPr lang="en-US" dirty="0"/>
            <a:t>Isaac – Loneliness, Trauma (Gen. 22) </a:t>
          </a:r>
        </a:p>
      </dgm:t>
    </dgm:pt>
    <dgm:pt modelId="{949F0EA2-3B18-46E2-8180-27B03B2CAB0A}" type="parTrans" cxnId="{0E3F800C-5059-4761-BB36-59DE4EA715B1}">
      <dgm:prSet/>
      <dgm:spPr/>
      <dgm:t>
        <a:bodyPr/>
        <a:lstStyle/>
        <a:p>
          <a:endParaRPr lang="en-US"/>
        </a:p>
      </dgm:t>
    </dgm:pt>
    <dgm:pt modelId="{55D72E49-B35E-4286-AD5E-58887B7898E5}" type="sibTrans" cxnId="{0E3F800C-5059-4761-BB36-59DE4EA715B1}">
      <dgm:prSet/>
      <dgm:spPr/>
      <dgm:t>
        <a:bodyPr/>
        <a:lstStyle/>
        <a:p>
          <a:endParaRPr lang="en-US"/>
        </a:p>
      </dgm:t>
    </dgm:pt>
    <dgm:pt modelId="{20D083C6-EE2F-457C-A0A6-EB92F0C11E8B}">
      <dgm:prSet/>
      <dgm:spPr/>
      <dgm:t>
        <a:bodyPr/>
        <a:lstStyle/>
        <a:p>
          <a:r>
            <a:rPr lang="en-US" dirty="0"/>
            <a:t>Joseph – Challenges and Potentials</a:t>
          </a:r>
        </a:p>
      </dgm:t>
    </dgm:pt>
    <dgm:pt modelId="{AD314BBC-1821-4CEA-A1A5-E3BEBFD464F2}" type="parTrans" cxnId="{E2EE5D56-3110-4791-9A09-4D453770AB7A}">
      <dgm:prSet/>
      <dgm:spPr/>
      <dgm:t>
        <a:bodyPr/>
        <a:lstStyle/>
        <a:p>
          <a:endParaRPr lang="en-US"/>
        </a:p>
      </dgm:t>
    </dgm:pt>
    <dgm:pt modelId="{4408BE13-A915-47CB-894E-6A89FDBB4D8E}" type="sibTrans" cxnId="{E2EE5D56-3110-4791-9A09-4D453770AB7A}">
      <dgm:prSet/>
      <dgm:spPr/>
      <dgm:t>
        <a:bodyPr/>
        <a:lstStyle/>
        <a:p>
          <a:endParaRPr lang="en-US"/>
        </a:p>
      </dgm:t>
    </dgm:pt>
    <dgm:pt modelId="{AF09F214-7488-49B5-A5D7-3EC456424AC1}">
      <dgm:prSet/>
      <dgm:spPr/>
      <dgm:t>
        <a:bodyPr/>
        <a:lstStyle/>
        <a:p>
          <a:r>
            <a:rPr lang="en-US" dirty="0"/>
            <a:t>David – Challenges and Potential</a:t>
          </a:r>
        </a:p>
      </dgm:t>
    </dgm:pt>
    <dgm:pt modelId="{81F578EC-E4D8-4056-A1B0-EABEFB099F49}" type="parTrans" cxnId="{7347E51C-1514-42E9-A84C-A9FFF13C46F1}">
      <dgm:prSet/>
      <dgm:spPr/>
      <dgm:t>
        <a:bodyPr/>
        <a:lstStyle/>
        <a:p>
          <a:endParaRPr lang="en-US"/>
        </a:p>
      </dgm:t>
    </dgm:pt>
    <dgm:pt modelId="{980E5BBE-0BD6-49ED-BC97-F8140A1A0A84}" type="sibTrans" cxnId="{7347E51C-1514-42E9-A84C-A9FFF13C46F1}">
      <dgm:prSet/>
      <dgm:spPr/>
      <dgm:t>
        <a:bodyPr/>
        <a:lstStyle/>
        <a:p>
          <a:endParaRPr lang="en-US"/>
        </a:p>
      </dgm:t>
    </dgm:pt>
    <dgm:pt modelId="{9AFB1209-2A34-44EB-BC03-B363989C30F6}" type="pres">
      <dgm:prSet presAssocID="{5FE3ED98-92AD-4B28-A8C1-2744895E9EBD}" presName="vert0" presStyleCnt="0">
        <dgm:presLayoutVars>
          <dgm:dir/>
          <dgm:animOne val="branch"/>
          <dgm:animLvl val="lvl"/>
        </dgm:presLayoutVars>
      </dgm:prSet>
      <dgm:spPr/>
    </dgm:pt>
    <dgm:pt modelId="{372AE626-45D5-4797-8FF7-20EC91B45E6F}" type="pres">
      <dgm:prSet presAssocID="{83E916A3-5493-4342-8F07-8A4D7024ABB4}" presName="thickLine" presStyleLbl="alignNode1" presStyleIdx="0" presStyleCnt="4"/>
      <dgm:spPr/>
    </dgm:pt>
    <dgm:pt modelId="{841394D0-2028-4CB4-887B-2C4740D67AB0}" type="pres">
      <dgm:prSet presAssocID="{83E916A3-5493-4342-8F07-8A4D7024ABB4}" presName="horz1" presStyleCnt="0"/>
      <dgm:spPr/>
    </dgm:pt>
    <dgm:pt modelId="{E6B4E141-414B-42CB-8ECC-2FD1B701FD41}" type="pres">
      <dgm:prSet presAssocID="{83E916A3-5493-4342-8F07-8A4D7024ABB4}" presName="tx1" presStyleLbl="revTx" presStyleIdx="0" presStyleCnt="4"/>
      <dgm:spPr/>
    </dgm:pt>
    <dgm:pt modelId="{964734F3-5F98-4B7C-8198-6FA98E9C3A1E}" type="pres">
      <dgm:prSet presAssocID="{83E916A3-5493-4342-8F07-8A4D7024ABB4}" presName="vert1" presStyleCnt="0"/>
      <dgm:spPr/>
    </dgm:pt>
    <dgm:pt modelId="{92280C6C-AA22-4B28-B4E4-940AE948569A}" type="pres">
      <dgm:prSet presAssocID="{ED85646B-F1CB-4A10-8E28-0A3F33F1A7B9}" presName="thickLine" presStyleLbl="alignNode1" presStyleIdx="1" presStyleCnt="4"/>
      <dgm:spPr/>
    </dgm:pt>
    <dgm:pt modelId="{E2D07D63-A65D-406B-B94A-DF5FEFE9CD14}" type="pres">
      <dgm:prSet presAssocID="{ED85646B-F1CB-4A10-8E28-0A3F33F1A7B9}" presName="horz1" presStyleCnt="0"/>
      <dgm:spPr/>
    </dgm:pt>
    <dgm:pt modelId="{D99C8C95-5935-4434-9F11-20F8048F00DC}" type="pres">
      <dgm:prSet presAssocID="{ED85646B-F1CB-4A10-8E28-0A3F33F1A7B9}" presName="tx1" presStyleLbl="revTx" presStyleIdx="1" presStyleCnt="4"/>
      <dgm:spPr/>
    </dgm:pt>
    <dgm:pt modelId="{2E1D153C-AC3E-49A5-8E8A-C9C25717B011}" type="pres">
      <dgm:prSet presAssocID="{ED85646B-F1CB-4A10-8E28-0A3F33F1A7B9}" presName="vert1" presStyleCnt="0"/>
      <dgm:spPr/>
    </dgm:pt>
    <dgm:pt modelId="{B9CBF825-13C7-4039-9CE9-751304A0A00F}" type="pres">
      <dgm:prSet presAssocID="{20D083C6-EE2F-457C-A0A6-EB92F0C11E8B}" presName="thickLine" presStyleLbl="alignNode1" presStyleIdx="2" presStyleCnt="4"/>
      <dgm:spPr/>
    </dgm:pt>
    <dgm:pt modelId="{36C9B305-1A04-43DA-866E-65E67A8B08C8}" type="pres">
      <dgm:prSet presAssocID="{20D083C6-EE2F-457C-A0A6-EB92F0C11E8B}" presName="horz1" presStyleCnt="0"/>
      <dgm:spPr/>
    </dgm:pt>
    <dgm:pt modelId="{FE1B2AB3-0771-412C-B7F3-2EEE3757A78D}" type="pres">
      <dgm:prSet presAssocID="{20D083C6-EE2F-457C-A0A6-EB92F0C11E8B}" presName="tx1" presStyleLbl="revTx" presStyleIdx="2" presStyleCnt="4"/>
      <dgm:spPr/>
    </dgm:pt>
    <dgm:pt modelId="{46C11D9E-04ED-4551-A143-52B15F6DC274}" type="pres">
      <dgm:prSet presAssocID="{20D083C6-EE2F-457C-A0A6-EB92F0C11E8B}" presName="vert1" presStyleCnt="0"/>
      <dgm:spPr/>
    </dgm:pt>
    <dgm:pt modelId="{9BD7BAB4-AD7E-4C6B-BBB4-2773A2CB376E}" type="pres">
      <dgm:prSet presAssocID="{AF09F214-7488-49B5-A5D7-3EC456424AC1}" presName="thickLine" presStyleLbl="alignNode1" presStyleIdx="3" presStyleCnt="4"/>
      <dgm:spPr/>
    </dgm:pt>
    <dgm:pt modelId="{FB4A0512-3159-426F-9227-3703CDEC7C36}" type="pres">
      <dgm:prSet presAssocID="{AF09F214-7488-49B5-A5D7-3EC456424AC1}" presName="horz1" presStyleCnt="0"/>
      <dgm:spPr/>
    </dgm:pt>
    <dgm:pt modelId="{0A984B6F-6543-409E-B27A-CF2026652793}" type="pres">
      <dgm:prSet presAssocID="{AF09F214-7488-49B5-A5D7-3EC456424AC1}" presName="tx1" presStyleLbl="revTx" presStyleIdx="3" presStyleCnt="4"/>
      <dgm:spPr/>
    </dgm:pt>
    <dgm:pt modelId="{F65AFCD3-A9E3-430C-B368-1560ABBA5C54}" type="pres">
      <dgm:prSet presAssocID="{AF09F214-7488-49B5-A5D7-3EC456424AC1}" presName="vert1" presStyleCnt="0"/>
      <dgm:spPr/>
    </dgm:pt>
  </dgm:ptLst>
  <dgm:cxnLst>
    <dgm:cxn modelId="{0E3F800C-5059-4761-BB36-59DE4EA715B1}" srcId="{5FE3ED98-92AD-4B28-A8C1-2744895E9EBD}" destId="{ED85646B-F1CB-4A10-8E28-0A3F33F1A7B9}" srcOrd="1" destOrd="0" parTransId="{949F0EA2-3B18-46E2-8180-27B03B2CAB0A}" sibTransId="{55D72E49-B35E-4286-AD5E-58887B7898E5}"/>
    <dgm:cxn modelId="{7347E51C-1514-42E9-A84C-A9FFF13C46F1}" srcId="{5FE3ED98-92AD-4B28-A8C1-2744895E9EBD}" destId="{AF09F214-7488-49B5-A5D7-3EC456424AC1}" srcOrd="3" destOrd="0" parTransId="{81F578EC-E4D8-4056-A1B0-EABEFB099F49}" sibTransId="{980E5BBE-0BD6-49ED-BC97-F8140A1A0A84}"/>
    <dgm:cxn modelId="{04EBA43C-9F3A-4DEF-8B16-774BE9A6D905}" type="presOf" srcId="{ED85646B-F1CB-4A10-8E28-0A3F33F1A7B9}" destId="{D99C8C95-5935-4434-9F11-20F8048F00DC}" srcOrd="0" destOrd="0" presId="urn:microsoft.com/office/officeart/2008/layout/LinedList"/>
    <dgm:cxn modelId="{E2EE5D56-3110-4791-9A09-4D453770AB7A}" srcId="{5FE3ED98-92AD-4B28-A8C1-2744895E9EBD}" destId="{20D083C6-EE2F-457C-A0A6-EB92F0C11E8B}" srcOrd="2" destOrd="0" parTransId="{AD314BBC-1821-4CEA-A1A5-E3BEBFD464F2}" sibTransId="{4408BE13-A915-47CB-894E-6A89FDBB4D8E}"/>
    <dgm:cxn modelId="{514F6984-16E7-48A3-A5EB-4062CCB80F15}" type="presOf" srcId="{AF09F214-7488-49B5-A5D7-3EC456424AC1}" destId="{0A984B6F-6543-409E-B27A-CF2026652793}" srcOrd="0" destOrd="0" presId="urn:microsoft.com/office/officeart/2008/layout/LinedList"/>
    <dgm:cxn modelId="{00665F94-8604-4361-9F49-1D0887EE6BDD}" type="presOf" srcId="{83E916A3-5493-4342-8F07-8A4D7024ABB4}" destId="{E6B4E141-414B-42CB-8ECC-2FD1B701FD41}" srcOrd="0" destOrd="0" presId="urn:microsoft.com/office/officeart/2008/layout/LinedList"/>
    <dgm:cxn modelId="{BFCFD49B-5959-4530-8D8A-F721F352CD2A}" srcId="{5FE3ED98-92AD-4B28-A8C1-2744895E9EBD}" destId="{83E916A3-5493-4342-8F07-8A4D7024ABB4}" srcOrd="0" destOrd="0" parTransId="{3651B06A-1DD7-4E60-92E5-AE473E716299}" sibTransId="{775683C6-E208-42C7-B1A0-BBAE5B5BD333}"/>
    <dgm:cxn modelId="{2BA96FAA-8C14-4D3C-BA0E-BC3F5464FBF4}" type="presOf" srcId="{5FE3ED98-92AD-4B28-A8C1-2744895E9EBD}" destId="{9AFB1209-2A34-44EB-BC03-B363989C30F6}" srcOrd="0" destOrd="0" presId="urn:microsoft.com/office/officeart/2008/layout/LinedList"/>
    <dgm:cxn modelId="{EC9EFFD4-65BD-4093-82C5-76B0D0833D02}" type="presOf" srcId="{20D083C6-EE2F-457C-A0A6-EB92F0C11E8B}" destId="{FE1B2AB3-0771-412C-B7F3-2EEE3757A78D}" srcOrd="0" destOrd="0" presId="urn:microsoft.com/office/officeart/2008/layout/LinedList"/>
    <dgm:cxn modelId="{6AB0E8CE-7089-4EBA-BF44-548BBEBDCAD7}" type="presParOf" srcId="{9AFB1209-2A34-44EB-BC03-B363989C30F6}" destId="{372AE626-45D5-4797-8FF7-20EC91B45E6F}" srcOrd="0" destOrd="0" presId="urn:microsoft.com/office/officeart/2008/layout/LinedList"/>
    <dgm:cxn modelId="{BC713CCF-235D-437A-9FC0-9358DD71B7C1}" type="presParOf" srcId="{9AFB1209-2A34-44EB-BC03-B363989C30F6}" destId="{841394D0-2028-4CB4-887B-2C4740D67AB0}" srcOrd="1" destOrd="0" presId="urn:microsoft.com/office/officeart/2008/layout/LinedList"/>
    <dgm:cxn modelId="{D4ED09AC-34B1-41A1-B7AB-050F904CFF61}" type="presParOf" srcId="{841394D0-2028-4CB4-887B-2C4740D67AB0}" destId="{E6B4E141-414B-42CB-8ECC-2FD1B701FD41}" srcOrd="0" destOrd="0" presId="urn:microsoft.com/office/officeart/2008/layout/LinedList"/>
    <dgm:cxn modelId="{E5EB179C-3184-4E45-8F96-8BB28CE5616A}" type="presParOf" srcId="{841394D0-2028-4CB4-887B-2C4740D67AB0}" destId="{964734F3-5F98-4B7C-8198-6FA98E9C3A1E}" srcOrd="1" destOrd="0" presId="urn:microsoft.com/office/officeart/2008/layout/LinedList"/>
    <dgm:cxn modelId="{5E53BD16-C912-4DF5-A7ED-4F27D6923076}" type="presParOf" srcId="{9AFB1209-2A34-44EB-BC03-B363989C30F6}" destId="{92280C6C-AA22-4B28-B4E4-940AE948569A}" srcOrd="2" destOrd="0" presId="urn:microsoft.com/office/officeart/2008/layout/LinedList"/>
    <dgm:cxn modelId="{2EFF53EE-BC72-457A-9DBB-18F1FEFD3505}" type="presParOf" srcId="{9AFB1209-2A34-44EB-BC03-B363989C30F6}" destId="{E2D07D63-A65D-406B-B94A-DF5FEFE9CD14}" srcOrd="3" destOrd="0" presId="urn:microsoft.com/office/officeart/2008/layout/LinedList"/>
    <dgm:cxn modelId="{CBE04D81-8AB0-457E-9FD8-7EA0A8E62D0D}" type="presParOf" srcId="{E2D07D63-A65D-406B-B94A-DF5FEFE9CD14}" destId="{D99C8C95-5935-4434-9F11-20F8048F00DC}" srcOrd="0" destOrd="0" presId="urn:microsoft.com/office/officeart/2008/layout/LinedList"/>
    <dgm:cxn modelId="{2882A89B-1D24-444F-8BF9-A52520C4A380}" type="presParOf" srcId="{E2D07D63-A65D-406B-B94A-DF5FEFE9CD14}" destId="{2E1D153C-AC3E-49A5-8E8A-C9C25717B011}" srcOrd="1" destOrd="0" presId="urn:microsoft.com/office/officeart/2008/layout/LinedList"/>
    <dgm:cxn modelId="{21DE26F2-C32E-487A-9260-D5FC9AD563BD}" type="presParOf" srcId="{9AFB1209-2A34-44EB-BC03-B363989C30F6}" destId="{B9CBF825-13C7-4039-9CE9-751304A0A00F}" srcOrd="4" destOrd="0" presId="urn:microsoft.com/office/officeart/2008/layout/LinedList"/>
    <dgm:cxn modelId="{75264C6E-CB6B-4E1B-BB74-C0584AEA62B5}" type="presParOf" srcId="{9AFB1209-2A34-44EB-BC03-B363989C30F6}" destId="{36C9B305-1A04-43DA-866E-65E67A8B08C8}" srcOrd="5" destOrd="0" presId="urn:microsoft.com/office/officeart/2008/layout/LinedList"/>
    <dgm:cxn modelId="{6119B93B-9086-455D-AC23-5BAA37A26F4A}" type="presParOf" srcId="{36C9B305-1A04-43DA-866E-65E67A8B08C8}" destId="{FE1B2AB3-0771-412C-B7F3-2EEE3757A78D}" srcOrd="0" destOrd="0" presId="urn:microsoft.com/office/officeart/2008/layout/LinedList"/>
    <dgm:cxn modelId="{0698840E-B4C6-4B5B-AAEB-99FB323E01DA}" type="presParOf" srcId="{36C9B305-1A04-43DA-866E-65E67A8B08C8}" destId="{46C11D9E-04ED-4551-A143-52B15F6DC274}" srcOrd="1" destOrd="0" presId="urn:microsoft.com/office/officeart/2008/layout/LinedList"/>
    <dgm:cxn modelId="{138126E6-91C7-4BEE-9CF7-2543C380C603}" type="presParOf" srcId="{9AFB1209-2A34-44EB-BC03-B363989C30F6}" destId="{9BD7BAB4-AD7E-4C6B-BBB4-2773A2CB376E}" srcOrd="6" destOrd="0" presId="urn:microsoft.com/office/officeart/2008/layout/LinedList"/>
    <dgm:cxn modelId="{F2B61E0D-6559-436F-9B11-89B12CF62D80}" type="presParOf" srcId="{9AFB1209-2A34-44EB-BC03-B363989C30F6}" destId="{FB4A0512-3159-426F-9227-3703CDEC7C36}" srcOrd="7" destOrd="0" presId="urn:microsoft.com/office/officeart/2008/layout/LinedList"/>
    <dgm:cxn modelId="{7D799D87-4849-472C-8560-366083946F3C}" type="presParOf" srcId="{FB4A0512-3159-426F-9227-3703CDEC7C36}" destId="{0A984B6F-6543-409E-B27A-CF2026652793}" srcOrd="0" destOrd="0" presId="urn:microsoft.com/office/officeart/2008/layout/LinedList"/>
    <dgm:cxn modelId="{EE438580-FE6E-4518-B274-095DE430AAF9}" type="presParOf" srcId="{FB4A0512-3159-426F-9227-3703CDEC7C36}" destId="{F65AFCD3-A9E3-430C-B368-1560ABBA5C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F8167B-0CAF-4249-858C-CCF5A11B39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B418C5-35EF-4821-9E87-3688A87EA22F}">
      <dgm:prSet/>
      <dgm:spPr/>
      <dgm:t>
        <a:bodyPr/>
        <a:lstStyle/>
        <a:p>
          <a:r>
            <a:rPr lang="en-US"/>
            <a:t>The role of parents in this ministry cannot be over emphasized</a:t>
          </a:r>
        </a:p>
      </dgm:t>
    </dgm:pt>
    <dgm:pt modelId="{E32F79F0-4E3B-4BE3-8A2D-102F8A9842E6}" type="parTrans" cxnId="{E2E9EA39-CD2C-4C4A-9D3A-9250C9915501}">
      <dgm:prSet/>
      <dgm:spPr/>
      <dgm:t>
        <a:bodyPr/>
        <a:lstStyle/>
        <a:p>
          <a:endParaRPr lang="en-US"/>
        </a:p>
      </dgm:t>
    </dgm:pt>
    <dgm:pt modelId="{CAE683EE-26A1-4325-833D-3DC0B9728C7C}" type="sibTrans" cxnId="{E2E9EA39-CD2C-4C4A-9D3A-9250C9915501}">
      <dgm:prSet/>
      <dgm:spPr/>
      <dgm:t>
        <a:bodyPr/>
        <a:lstStyle/>
        <a:p>
          <a:endParaRPr lang="en-US"/>
        </a:p>
      </dgm:t>
    </dgm:pt>
    <dgm:pt modelId="{1F97723D-70B6-47DA-9E98-CDB26CFACEC6}">
      <dgm:prSet/>
      <dgm:spPr/>
      <dgm:t>
        <a:bodyPr/>
        <a:lstStyle/>
        <a:p>
          <a:r>
            <a:rPr lang="en-US"/>
            <a:t>Hold periodic meetings with parents of teens to let them know the importance of the ministry</a:t>
          </a:r>
        </a:p>
      </dgm:t>
    </dgm:pt>
    <dgm:pt modelId="{6F1F4D3C-4B91-4C03-9475-9CD9060E2E46}" type="parTrans" cxnId="{5DC3AE64-4A81-4C96-A539-1BCC78E8CBA3}">
      <dgm:prSet/>
      <dgm:spPr/>
      <dgm:t>
        <a:bodyPr/>
        <a:lstStyle/>
        <a:p>
          <a:endParaRPr lang="en-US"/>
        </a:p>
      </dgm:t>
    </dgm:pt>
    <dgm:pt modelId="{DDC6248C-E323-496B-A2BA-62ED5423D937}" type="sibTrans" cxnId="{5DC3AE64-4A81-4C96-A539-1BCC78E8CBA3}">
      <dgm:prSet/>
      <dgm:spPr/>
      <dgm:t>
        <a:bodyPr/>
        <a:lstStyle/>
        <a:p>
          <a:endParaRPr lang="en-US"/>
        </a:p>
      </dgm:t>
    </dgm:pt>
    <dgm:pt modelId="{D2646C53-E48D-42DE-8B96-707765696EDC}">
      <dgm:prSet/>
      <dgm:spPr/>
      <dgm:t>
        <a:bodyPr/>
        <a:lstStyle/>
        <a:p>
          <a:r>
            <a:rPr lang="en-US" dirty="0"/>
            <a:t>Help parents to get committed to monitoring the progress of their teenagers</a:t>
          </a:r>
        </a:p>
      </dgm:t>
    </dgm:pt>
    <dgm:pt modelId="{406DFD1A-2A7B-4DD6-9D2B-9A1B745B1C95}" type="parTrans" cxnId="{BF119474-73DE-4671-A4F8-F16138994852}">
      <dgm:prSet/>
      <dgm:spPr/>
      <dgm:t>
        <a:bodyPr/>
        <a:lstStyle/>
        <a:p>
          <a:endParaRPr lang="en-US"/>
        </a:p>
      </dgm:t>
    </dgm:pt>
    <dgm:pt modelId="{E17FC669-5A2A-47B4-89FF-4CD4595B13BD}" type="sibTrans" cxnId="{BF119474-73DE-4671-A4F8-F16138994852}">
      <dgm:prSet/>
      <dgm:spPr/>
      <dgm:t>
        <a:bodyPr/>
        <a:lstStyle/>
        <a:p>
          <a:endParaRPr lang="en-US"/>
        </a:p>
      </dgm:t>
    </dgm:pt>
    <dgm:pt modelId="{6BAE38F9-790D-409F-960A-38E0A13D0E11}">
      <dgm:prSet/>
      <dgm:spPr/>
      <dgm:t>
        <a:bodyPr/>
        <a:lstStyle/>
        <a:p>
          <a:r>
            <a:rPr lang="en-US" dirty="0"/>
            <a:t>Hold Teen-Parent interactive sessions</a:t>
          </a:r>
        </a:p>
      </dgm:t>
    </dgm:pt>
    <dgm:pt modelId="{01A9D578-EF71-4BF1-9315-801B022D347C}" type="parTrans" cxnId="{DFE0A862-8F16-425B-87C4-05B9CC69E0C8}">
      <dgm:prSet/>
      <dgm:spPr/>
      <dgm:t>
        <a:bodyPr/>
        <a:lstStyle/>
        <a:p>
          <a:endParaRPr lang="en-US"/>
        </a:p>
      </dgm:t>
    </dgm:pt>
    <dgm:pt modelId="{5A2F55A0-EFF8-4ECD-AABC-535BD4CA17CB}" type="sibTrans" cxnId="{DFE0A862-8F16-425B-87C4-05B9CC69E0C8}">
      <dgm:prSet/>
      <dgm:spPr/>
      <dgm:t>
        <a:bodyPr/>
        <a:lstStyle/>
        <a:p>
          <a:endParaRPr lang="en-US"/>
        </a:p>
      </dgm:t>
    </dgm:pt>
    <dgm:pt modelId="{E6D67275-E532-4EB0-802A-715382D90BBC}" type="pres">
      <dgm:prSet presAssocID="{3DF8167B-0CAF-4249-858C-CCF5A11B3959}" presName="linear" presStyleCnt="0">
        <dgm:presLayoutVars>
          <dgm:animLvl val="lvl"/>
          <dgm:resizeHandles val="exact"/>
        </dgm:presLayoutVars>
      </dgm:prSet>
      <dgm:spPr/>
    </dgm:pt>
    <dgm:pt modelId="{D9E5DB1F-4538-41A3-A9CF-4169F3039FD6}" type="pres">
      <dgm:prSet presAssocID="{D2B418C5-35EF-4821-9E87-3688A87EA22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0B7BE66-A611-4DF8-9E6E-4C8B69E1CCB9}" type="pres">
      <dgm:prSet presAssocID="{CAE683EE-26A1-4325-833D-3DC0B9728C7C}" presName="spacer" presStyleCnt="0"/>
      <dgm:spPr/>
    </dgm:pt>
    <dgm:pt modelId="{3E17ED05-3D7F-4F3F-94D1-C9DAA0C22971}" type="pres">
      <dgm:prSet presAssocID="{1F97723D-70B6-47DA-9E98-CDB26CFACEC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B13E21B-C052-4DDF-9E40-3B370D9F4D36}" type="pres">
      <dgm:prSet presAssocID="{DDC6248C-E323-496B-A2BA-62ED5423D937}" presName="spacer" presStyleCnt="0"/>
      <dgm:spPr/>
    </dgm:pt>
    <dgm:pt modelId="{EE71AF8D-CF9E-4F2C-919C-8A39F6871658}" type="pres">
      <dgm:prSet presAssocID="{D2646C53-E48D-42DE-8B96-707765696ED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7720B6B-CFEF-4805-9120-C56DE2645978}" type="pres">
      <dgm:prSet presAssocID="{E17FC669-5A2A-47B4-89FF-4CD4595B13BD}" presName="spacer" presStyleCnt="0"/>
      <dgm:spPr/>
    </dgm:pt>
    <dgm:pt modelId="{C9F2B457-A890-474F-9E30-69A3F5527D68}" type="pres">
      <dgm:prSet presAssocID="{6BAE38F9-790D-409F-960A-38E0A13D0E1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35BB717-BF1E-4A86-8277-AFC64BCF9613}" type="presOf" srcId="{3DF8167B-0CAF-4249-858C-CCF5A11B3959}" destId="{E6D67275-E532-4EB0-802A-715382D90BBC}" srcOrd="0" destOrd="0" presId="urn:microsoft.com/office/officeart/2005/8/layout/vList2"/>
    <dgm:cxn modelId="{E2E9EA39-CD2C-4C4A-9D3A-9250C9915501}" srcId="{3DF8167B-0CAF-4249-858C-CCF5A11B3959}" destId="{D2B418C5-35EF-4821-9E87-3688A87EA22F}" srcOrd="0" destOrd="0" parTransId="{E32F79F0-4E3B-4BE3-8A2D-102F8A9842E6}" sibTransId="{CAE683EE-26A1-4325-833D-3DC0B9728C7C}"/>
    <dgm:cxn modelId="{DFE0A862-8F16-425B-87C4-05B9CC69E0C8}" srcId="{3DF8167B-0CAF-4249-858C-CCF5A11B3959}" destId="{6BAE38F9-790D-409F-960A-38E0A13D0E11}" srcOrd="3" destOrd="0" parTransId="{01A9D578-EF71-4BF1-9315-801B022D347C}" sibTransId="{5A2F55A0-EFF8-4ECD-AABC-535BD4CA17CB}"/>
    <dgm:cxn modelId="{5DC3AE64-4A81-4C96-A539-1BCC78E8CBA3}" srcId="{3DF8167B-0CAF-4249-858C-CCF5A11B3959}" destId="{1F97723D-70B6-47DA-9E98-CDB26CFACEC6}" srcOrd="1" destOrd="0" parTransId="{6F1F4D3C-4B91-4C03-9475-9CD9060E2E46}" sibTransId="{DDC6248C-E323-496B-A2BA-62ED5423D937}"/>
    <dgm:cxn modelId="{BF119474-73DE-4671-A4F8-F16138994852}" srcId="{3DF8167B-0CAF-4249-858C-CCF5A11B3959}" destId="{D2646C53-E48D-42DE-8B96-707765696EDC}" srcOrd="2" destOrd="0" parTransId="{406DFD1A-2A7B-4DD6-9D2B-9A1B745B1C95}" sibTransId="{E17FC669-5A2A-47B4-89FF-4CD4595B13BD}"/>
    <dgm:cxn modelId="{25A22082-FC89-43EA-B176-8BB499DE49DB}" type="presOf" srcId="{1F97723D-70B6-47DA-9E98-CDB26CFACEC6}" destId="{3E17ED05-3D7F-4F3F-94D1-C9DAA0C22971}" srcOrd="0" destOrd="0" presId="urn:microsoft.com/office/officeart/2005/8/layout/vList2"/>
    <dgm:cxn modelId="{91C5F3BE-AD2E-437C-9C30-200E9D33A42D}" type="presOf" srcId="{D2B418C5-35EF-4821-9E87-3688A87EA22F}" destId="{D9E5DB1F-4538-41A3-A9CF-4169F3039FD6}" srcOrd="0" destOrd="0" presId="urn:microsoft.com/office/officeart/2005/8/layout/vList2"/>
    <dgm:cxn modelId="{E9EBEAF2-23DD-4D89-A93C-6C182590E26F}" type="presOf" srcId="{6BAE38F9-790D-409F-960A-38E0A13D0E11}" destId="{C9F2B457-A890-474F-9E30-69A3F5527D68}" srcOrd="0" destOrd="0" presId="urn:microsoft.com/office/officeart/2005/8/layout/vList2"/>
    <dgm:cxn modelId="{E74039F8-09B4-41CE-AFBF-A3E8863B8F28}" type="presOf" srcId="{D2646C53-E48D-42DE-8B96-707765696EDC}" destId="{EE71AF8D-CF9E-4F2C-919C-8A39F6871658}" srcOrd="0" destOrd="0" presId="urn:microsoft.com/office/officeart/2005/8/layout/vList2"/>
    <dgm:cxn modelId="{C9F69D28-BF77-4DF2-95F7-37E07102B55D}" type="presParOf" srcId="{E6D67275-E532-4EB0-802A-715382D90BBC}" destId="{D9E5DB1F-4538-41A3-A9CF-4169F3039FD6}" srcOrd="0" destOrd="0" presId="urn:microsoft.com/office/officeart/2005/8/layout/vList2"/>
    <dgm:cxn modelId="{F141BB85-4DC8-43AC-9A4C-FA8769E9284D}" type="presParOf" srcId="{E6D67275-E532-4EB0-802A-715382D90BBC}" destId="{50B7BE66-A611-4DF8-9E6E-4C8B69E1CCB9}" srcOrd="1" destOrd="0" presId="urn:microsoft.com/office/officeart/2005/8/layout/vList2"/>
    <dgm:cxn modelId="{B8B6FD35-E40C-4633-94F7-EC81B0E2CB5E}" type="presParOf" srcId="{E6D67275-E532-4EB0-802A-715382D90BBC}" destId="{3E17ED05-3D7F-4F3F-94D1-C9DAA0C22971}" srcOrd="2" destOrd="0" presId="urn:microsoft.com/office/officeart/2005/8/layout/vList2"/>
    <dgm:cxn modelId="{F2BBB013-613C-47BB-84F1-43652374B9C6}" type="presParOf" srcId="{E6D67275-E532-4EB0-802A-715382D90BBC}" destId="{6B13E21B-C052-4DDF-9E40-3B370D9F4D36}" srcOrd="3" destOrd="0" presId="urn:microsoft.com/office/officeart/2005/8/layout/vList2"/>
    <dgm:cxn modelId="{853A9E87-891E-4BD9-AFC8-D380EC06326C}" type="presParOf" srcId="{E6D67275-E532-4EB0-802A-715382D90BBC}" destId="{EE71AF8D-CF9E-4F2C-919C-8A39F6871658}" srcOrd="4" destOrd="0" presId="urn:microsoft.com/office/officeart/2005/8/layout/vList2"/>
    <dgm:cxn modelId="{F37397B9-FFA3-4C29-B9B9-6F6BD4CF7C4E}" type="presParOf" srcId="{E6D67275-E532-4EB0-802A-715382D90BBC}" destId="{67720B6B-CFEF-4805-9120-C56DE2645978}" srcOrd="5" destOrd="0" presId="urn:microsoft.com/office/officeart/2005/8/layout/vList2"/>
    <dgm:cxn modelId="{67C54C32-2320-4B16-803D-EA45C53F4F14}" type="presParOf" srcId="{E6D67275-E532-4EB0-802A-715382D90BBC}" destId="{C9F2B457-A890-474F-9E30-69A3F5527D6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4570F-EFB2-4F2E-A4CD-9337D0C2D815}">
      <dsp:nvSpPr>
        <dsp:cNvPr id="0" name=""/>
        <dsp:cNvSpPr/>
      </dsp:nvSpPr>
      <dsp:spPr>
        <a:xfrm>
          <a:off x="0" y="41742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640D724-6CB8-44DF-BD5C-35F30307FDD3}">
      <dsp:nvSpPr>
        <dsp:cNvPr id="0" name=""/>
        <dsp:cNvSpPr/>
      </dsp:nvSpPr>
      <dsp:spPr>
        <a:xfrm>
          <a:off x="525780" y="63189"/>
          <a:ext cx="7360920" cy="708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Why Ministry To Teens?</a:t>
          </a:r>
        </a:p>
      </dsp:txBody>
      <dsp:txXfrm>
        <a:off x="560365" y="97774"/>
        <a:ext cx="7291750" cy="639310"/>
      </dsp:txXfrm>
    </dsp:sp>
    <dsp:sp modelId="{C18760CB-FE9A-4DDC-B5D1-0C671C2D0B71}">
      <dsp:nvSpPr>
        <dsp:cNvPr id="0" name=""/>
        <dsp:cNvSpPr/>
      </dsp:nvSpPr>
      <dsp:spPr>
        <a:xfrm>
          <a:off x="0" y="150606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4FF4FF-34B6-494E-907D-5C638E605161}">
      <dsp:nvSpPr>
        <dsp:cNvPr id="0" name=""/>
        <dsp:cNvSpPr/>
      </dsp:nvSpPr>
      <dsp:spPr>
        <a:xfrm>
          <a:off x="525780" y="1151829"/>
          <a:ext cx="7360920" cy="708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Lessons From Some Teens In The Bible</a:t>
          </a:r>
        </a:p>
      </dsp:txBody>
      <dsp:txXfrm>
        <a:off x="560365" y="1186414"/>
        <a:ext cx="7291750" cy="639310"/>
      </dsp:txXfrm>
    </dsp:sp>
    <dsp:sp modelId="{E47028B9-5EF7-48FE-B76D-20840EBB2D99}">
      <dsp:nvSpPr>
        <dsp:cNvPr id="0" name=""/>
        <dsp:cNvSpPr/>
      </dsp:nvSpPr>
      <dsp:spPr>
        <a:xfrm>
          <a:off x="0" y="259470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F4E619-EED3-49B1-8BB8-CA411F2CA584}">
      <dsp:nvSpPr>
        <dsp:cNvPr id="0" name=""/>
        <dsp:cNvSpPr/>
      </dsp:nvSpPr>
      <dsp:spPr>
        <a:xfrm>
          <a:off x="525780" y="2240469"/>
          <a:ext cx="7360920" cy="708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Essential Notes For Ministry To Teens</a:t>
          </a:r>
        </a:p>
      </dsp:txBody>
      <dsp:txXfrm>
        <a:off x="560365" y="2275054"/>
        <a:ext cx="7291750" cy="639310"/>
      </dsp:txXfrm>
    </dsp:sp>
    <dsp:sp modelId="{B58A814B-C7B6-4673-9BA4-219DD77A3B70}">
      <dsp:nvSpPr>
        <dsp:cNvPr id="0" name=""/>
        <dsp:cNvSpPr/>
      </dsp:nvSpPr>
      <dsp:spPr>
        <a:xfrm>
          <a:off x="0" y="368334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B81E51-82C9-48A9-86B1-96F408C272E7}">
      <dsp:nvSpPr>
        <dsp:cNvPr id="0" name=""/>
        <dsp:cNvSpPr/>
      </dsp:nvSpPr>
      <dsp:spPr>
        <a:xfrm>
          <a:off x="525780" y="3329109"/>
          <a:ext cx="7360920" cy="708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Ministry To Parents Of Teens</a:t>
          </a:r>
        </a:p>
      </dsp:txBody>
      <dsp:txXfrm>
        <a:off x="560365" y="3363694"/>
        <a:ext cx="7291750" cy="639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AE626-45D5-4797-8FF7-20EC91B45E6F}">
      <dsp:nvSpPr>
        <dsp:cNvPr id="0" name=""/>
        <dsp:cNvSpPr/>
      </dsp:nvSpPr>
      <dsp:spPr>
        <a:xfrm>
          <a:off x="0" y="0"/>
          <a:ext cx="6489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4E141-414B-42CB-8ECC-2FD1B701FD41}">
      <dsp:nvSpPr>
        <dsp:cNvPr id="0" name=""/>
        <dsp:cNvSpPr/>
      </dsp:nvSpPr>
      <dsp:spPr>
        <a:xfrm>
          <a:off x="0" y="0"/>
          <a:ext cx="6489509" cy="131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Ishmael – Identity crisis, Rejection, Struggles, Hunger and thirst </a:t>
          </a:r>
          <a:r>
            <a:rPr lang="en-US" sz="2700" kern="1200" dirty="0" err="1"/>
            <a:t>etc</a:t>
          </a:r>
          <a:r>
            <a:rPr lang="en-US" sz="2700" kern="1200" dirty="0"/>
            <a:t> (Gen. 21:8-21)</a:t>
          </a:r>
        </a:p>
      </dsp:txBody>
      <dsp:txXfrm>
        <a:off x="0" y="0"/>
        <a:ext cx="6489509" cy="1313140"/>
      </dsp:txXfrm>
    </dsp:sp>
    <dsp:sp modelId="{92280C6C-AA22-4B28-B4E4-940AE948569A}">
      <dsp:nvSpPr>
        <dsp:cNvPr id="0" name=""/>
        <dsp:cNvSpPr/>
      </dsp:nvSpPr>
      <dsp:spPr>
        <a:xfrm>
          <a:off x="0" y="1313140"/>
          <a:ext cx="648950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C8C95-5935-4434-9F11-20F8048F00DC}">
      <dsp:nvSpPr>
        <dsp:cNvPr id="0" name=""/>
        <dsp:cNvSpPr/>
      </dsp:nvSpPr>
      <dsp:spPr>
        <a:xfrm>
          <a:off x="0" y="1313140"/>
          <a:ext cx="6489509" cy="131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Isaac – Loneliness, Trauma (Gen. 22) </a:t>
          </a:r>
        </a:p>
      </dsp:txBody>
      <dsp:txXfrm>
        <a:off x="0" y="1313140"/>
        <a:ext cx="6489509" cy="1313140"/>
      </dsp:txXfrm>
    </dsp:sp>
    <dsp:sp modelId="{B9CBF825-13C7-4039-9CE9-751304A0A00F}">
      <dsp:nvSpPr>
        <dsp:cNvPr id="0" name=""/>
        <dsp:cNvSpPr/>
      </dsp:nvSpPr>
      <dsp:spPr>
        <a:xfrm>
          <a:off x="0" y="2626280"/>
          <a:ext cx="64895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B2AB3-0771-412C-B7F3-2EEE3757A78D}">
      <dsp:nvSpPr>
        <dsp:cNvPr id="0" name=""/>
        <dsp:cNvSpPr/>
      </dsp:nvSpPr>
      <dsp:spPr>
        <a:xfrm>
          <a:off x="0" y="2626280"/>
          <a:ext cx="6489509" cy="131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Joseph – Challenges and Potentials</a:t>
          </a:r>
        </a:p>
      </dsp:txBody>
      <dsp:txXfrm>
        <a:off x="0" y="2626280"/>
        <a:ext cx="6489509" cy="1313140"/>
      </dsp:txXfrm>
    </dsp:sp>
    <dsp:sp modelId="{9BD7BAB4-AD7E-4C6B-BBB4-2773A2CB376E}">
      <dsp:nvSpPr>
        <dsp:cNvPr id="0" name=""/>
        <dsp:cNvSpPr/>
      </dsp:nvSpPr>
      <dsp:spPr>
        <a:xfrm>
          <a:off x="0" y="3939420"/>
          <a:ext cx="64895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84B6F-6543-409E-B27A-CF2026652793}">
      <dsp:nvSpPr>
        <dsp:cNvPr id="0" name=""/>
        <dsp:cNvSpPr/>
      </dsp:nvSpPr>
      <dsp:spPr>
        <a:xfrm>
          <a:off x="0" y="3939420"/>
          <a:ext cx="6489509" cy="131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David – Challenges and Potential</a:t>
          </a:r>
        </a:p>
      </dsp:txBody>
      <dsp:txXfrm>
        <a:off x="0" y="3939420"/>
        <a:ext cx="6489509" cy="13131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5DB1F-4538-41A3-A9CF-4169F3039FD6}">
      <dsp:nvSpPr>
        <dsp:cNvPr id="0" name=""/>
        <dsp:cNvSpPr/>
      </dsp:nvSpPr>
      <dsp:spPr>
        <a:xfrm>
          <a:off x="0" y="41319"/>
          <a:ext cx="5234446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 role of parents in this ministry cannot be over emphasized</a:t>
          </a:r>
        </a:p>
      </dsp:txBody>
      <dsp:txXfrm>
        <a:off x="62808" y="104127"/>
        <a:ext cx="5108830" cy="1161018"/>
      </dsp:txXfrm>
    </dsp:sp>
    <dsp:sp modelId="{3E17ED05-3D7F-4F3F-94D1-C9DAA0C22971}">
      <dsp:nvSpPr>
        <dsp:cNvPr id="0" name=""/>
        <dsp:cNvSpPr/>
      </dsp:nvSpPr>
      <dsp:spPr>
        <a:xfrm>
          <a:off x="0" y="1394193"/>
          <a:ext cx="5234446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Hold periodic meetings with parents of teens to let them know the importance of the ministry</a:t>
          </a:r>
        </a:p>
      </dsp:txBody>
      <dsp:txXfrm>
        <a:off x="62808" y="1457001"/>
        <a:ext cx="5108830" cy="1161018"/>
      </dsp:txXfrm>
    </dsp:sp>
    <dsp:sp modelId="{EE71AF8D-CF9E-4F2C-919C-8A39F6871658}">
      <dsp:nvSpPr>
        <dsp:cNvPr id="0" name=""/>
        <dsp:cNvSpPr/>
      </dsp:nvSpPr>
      <dsp:spPr>
        <a:xfrm>
          <a:off x="0" y="2747068"/>
          <a:ext cx="5234446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Help parents to get committed to monitoring the progress of their teenagers</a:t>
          </a:r>
        </a:p>
      </dsp:txBody>
      <dsp:txXfrm>
        <a:off x="62808" y="2809876"/>
        <a:ext cx="5108830" cy="1161018"/>
      </dsp:txXfrm>
    </dsp:sp>
    <dsp:sp modelId="{C9F2B457-A890-474F-9E30-69A3F5527D68}">
      <dsp:nvSpPr>
        <dsp:cNvPr id="0" name=""/>
        <dsp:cNvSpPr/>
      </dsp:nvSpPr>
      <dsp:spPr>
        <a:xfrm>
          <a:off x="0" y="4099942"/>
          <a:ext cx="5234446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Hold Teen-Parent interactive sessions</a:t>
          </a:r>
        </a:p>
      </dsp:txBody>
      <dsp:txXfrm>
        <a:off x="62808" y="4162750"/>
        <a:ext cx="5108830" cy="1161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4757-AD4A-4105-9504-10F9C4D5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EF484-02BB-4064-A04D-5DDC2258A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D468F-148D-44BE-8330-D70EAEDD9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37D8A-E513-4118-81A6-760B52586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BE4EB-953C-4EAD-915C-BED053F7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2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59EA-DA80-4AC4-B41F-C3F3605E4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75CF2-ACEA-413E-AEA7-C8C98CD88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63AAC-B63E-4CE2-A6B7-D60B8AB48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1B34D-3C19-43C5-9A06-A4FC071B8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7FEFD-73C6-40EF-9B6A-40B60200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7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76228-A081-4238-9BE5-2020A49C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AED25-C0F5-4B1C-90DA-35485FE18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2C8BC-F93D-4E09-B942-3870B5305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F5FE4-C137-414F-80FE-72A5A3856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64BA2-62B0-49A2-B96D-B216B0F1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7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FAD1-9B9C-4F69-A0E2-7D07A135B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84374-2124-4B7D-BDC4-24462302F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C11D8-BACD-4C4A-A887-24AC8B33E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3640A-0648-470F-A220-60AA856D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178AD-53FD-4B40-A859-15F08AFC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B13BE-1CA9-43C7-8B1A-9195FBC7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6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10571-C005-4DA8-8333-2C994F4A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622DE-FD12-4D4A-8892-6B34A1365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1B643-781C-412C-B245-A4EDE7891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A2D5F-BB73-4EED-8906-8AF259D167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DA54BE-5969-42E8-9DF6-626AE72EE5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648CE7-01EE-4BE6-A0CC-2A2062B59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EDF2E5-5207-4730-AA9D-32628DF7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37E02F-E7D2-4D42-BAC4-45C93758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22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814A1-50F7-4E58-9C4A-AB7A1AE77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016C51-CA63-4A89-B703-4A9FC5A18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F6B61-F58E-4984-8F8C-D89FC741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B5C47F-BDC7-4641-8781-2A7167CB6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0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B732D-B685-476D-A61F-34D3DBC0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B7B99-FFF2-483F-84F2-756FE6BA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D06AB-2BCD-43FA-A16C-F25BAB7B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9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5C18-5FC2-4068-9677-7EFCB21A0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156B4-95A6-4EA9-80B9-A3380313E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27F48-EA48-4961-960A-56419D664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0D741-42DF-495A-98ED-28314A79E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53F72-FA19-432D-AB96-BA754DEE0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7B596-3448-4041-8818-4A7007F41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4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C7654-1334-4015-A79E-21CFABECE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08C22A-F80A-4E9E-B3AD-E9539FDB2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A6B0A-CB47-40E8-BCEE-9AD7AE256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181C4-CDA9-48CE-B2CD-294661D8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8334C-F688-4886-B76C-3DB5DAB0C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96A31-171F-4594-B602-9A3567A50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3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A9EC5-F113-4BB2-A370-F1246B19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0C5BB6-0B5F-47E9-B3DE-BB0FAEDEE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F4829-0E69-47B6-A93B-DBA78E741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E8B42-E79B-4BAB-B46A-23C91D6D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E9BC3-3698-4975-BE65-AA9B977D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6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421219-3B5B-4727-8C40-7E524F9DFE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B0C60-CB2D-4B4B-B3D4-A0EFDA1F0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D2B4C-2FA1-444D-9455-9676DF730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3BCDC-02D9-473E-8B2A-191CA3CCC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47A3-471D-46F7-8691-FD528A90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6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331374-0E60-455C-8A19-AC6FB5D15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98F33-D810-4C90-AE92-C95E733A7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83D4F-0747-4A8D-98A3-9CC2381B0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85B77-5534-4FA1-8CC7-393E3020AB5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C2760-85CB-4CD2-B35A-E849BAB47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F011E-D493-4198-91A8-AFC33D215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89047-E4D3-4CC5-BEFB-83FF7BC6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09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7" Type="http://schemas.openxmlformats.org/officeDocument/2006/relationships/image" Target="../media/image6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4A998249-640E-499D-9CEB-6722D15D5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669" y="563191"/>
            <a:ext cx="1714500" cy="1714500"/>
          </a:xfrm>
          <a:prstGeom prst="rect">
            <a:avLst/>
          </a:prstGeom>
        </p:spPr>
      </p:pic>
      <p:pic>
        <p:nvPicPr>
          <p:cNvPr id="17" name="Picture 16" descr="A group of people posing for a photo&#10;&#10;Description automatically generated with low confidence">
            <a:extLst>
              <a:ext uri="{FF2B5EF4-FFF2-40B4-BE49-F238E27FC236}">
                <a16:creationId xmlns:a16="http://schemas.microsoft.com/office/drawing/2014/main" id="{D7B409B4-2B24-4ADB-B88A-0B0CB359A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456" y="929499"/>
            <a:ext cx="1695450" cy="2184542"/>
          </a:xfrm>
          <a:prstGeom prst="rect">
            <a:avLst/>
          </a:prstGeom>
        </p:spPr>
      </p:pic>
      <p:pic>
        <p:nvPicPr>
          <p:cNvPr id="15" name="Picture 14" descr="A large group of people posing for a photo&#10;&#10;Description automatically generated">
            <a:extLst>
              <a:ext uri="{FF2B5EF4-FFF2-40B4-BE49-F238E27FC236}">
                <a16:creationId xmlns:a16="http://schemas.microsoft.com/office/drawing/2014/main" id="{3D7C348D-2D04-4B44-8E4B-983B1C0CF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9" y="4409263"/>
            <a:ext cx="2819400" cy="1619250"/>
          </a:xfrm>
          <a:prstGeom prst="rect">
            <a:avLst/>
          </a:prstGeom>
        </p:spPr>
      </p:pic>
      <p:pic>
        <p:nvPicPr>
          <p:cNvPr id="13" name="Picture 12" descr="A picture containing text, posing&#10;&#10;Description automatically generated">
            <a:extLst>
              <a:ext uri="{FF2B5EF4-FFF2-40B4-BE49-F238E27FC236}">
                <a16:creationId xmlns:a16="http://schemas.microsoft.com/office/drawing/2014/main" id="{870172A8-088F-45DC-AE83-0573E8348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926" y="4509276"/>
            <a:ext cx="3209925" cy="1419225"/>
          </a:xfrm>
          <a:prstGeom prst="rect">
            <a:avLst/>
          </a:prstGeom>
        </p:spPr>
      </p:pic>
      <p:pic>
        <p:nvPicPr>
          <p:cNvPr id="11" name="Picture 10" descr="A group of people sitting&#10;&#10;Description automatically generated with low confidence">
            <a:extLst>
              <a:ext uri="{FF2B5EF4-FFF2-40B4-BE49-F238E27FC236}">
                <a16:creationId xmlns:a16="http://schemas.microsoft.com/office/drawing/2014/main" id="{E47A52CB-7636-4689-AEDD-4CC9C84061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443139"/>
            <a:ext cx="2695575" cy="1695450"/>
          </a:xfrm>
          <a:prstGeom prst="rect">
            <a:avLst/>
          </a:prstGeom>
        </p:spPr>
      </p:pic>
      <p:pic>
        <p:nvPicPr>
          <p:cNvPr id="7" name="Picture 6" descr="A group of people wearing clothing&#10;&#10;Description automatically generated with low confidence">
            <a:extLst>
              <a:ext uri="{FF2B5EF4-FFF2-40B4-BE49-F238E27FC236}">
                <a16:creationId xmlns:a16="http://schemas.microsoft.com/office/drawing/2014/main" id="{7FA4C322-3230-4835-96E9-1FCD3D4F39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675" y="2809875"/>
            <a:ext cx="3676650" cy="1238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CC893-9465-4D1E-8170-5E4D71DA1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1927"/>
            <a:ext cx="11935838" cy="64407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EsSeNtiAl nOTes 		foR eFfeCtIvE MinIsTrY tO teEnS</a:t>
            </a:r>
            <a:endParaRPr lang="en-US" sz="9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1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1981B-86BB-4D6C-B32C-C22F88C59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3160"/>
            <a:ext cx="10515600" cy="6287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Pentecost Youth Ministry, Future of our Church </a:t>
            </a: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Arise and Shine in the light of God</a:t>
            </a: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Holy Ghost fire Burn bright in my life</a:t>
            </a: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 me to grow and glow in your love </a:t>
            </a:r>
          </a:p>
          <a:p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 me to grow, Cause me to glow</a:t>
            </a: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 of Jesus set my heart ablaze</a:t>
            </a: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 my conduct speech and thought</a:t>
            </a:r>
          </a:p>
          <a:p>
            <a:pPr marL="0" indent="0">
              <a:buNone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Draw the young and old to Jesus</a:t>
            </a:r>
          </a:p>
        </p:txBody>
      </p:sp>
    </p:spTree>
    <p:extLst>
      <p:ext uri="{BB962C8B-B14F-4D97-AF65-F5344CB8AC3E}">
        <p14:creationId xmlns:p14="http://schemas.microsoft.com/office/powerpoint/2010/main" val="425152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B326A4-709D-465F-89B7-75C7110609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03C1B9-76F9-4381-ACAA-FA8B9CEBC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OVERVIEW OF PRESENTATION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EEB390-68C8-434D-8004-E84206D72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1426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8067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5FDD9-9FBB-4AC7-B2E1-7A5343A2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MINSTRY TO TEENS?</a:t>
            </a: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D60C0-32F6-4F4D-AE44-EC8152F40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352302"/>
            <a:ext cx="6441602" cy="5259477"/>
          </a:xfrm>
        </p:spPr>
        <p:txBody>
          <a:bodyPr anchor="ctr">
            <a:normAutofit/>
          </a:bodyPr>
          <a:lstStyle/>
          <a:p>
            <a:endParaRPr lang="en-US" sz="2200" b="0" i="0" dirty="0">
              <a:solidFill>
                <a:srgbClr val="FEFFFF"/>
              </a:solidFill>
              <a:effectLst/>
              <a:latin typeface="GCI"/>
            </a:endParaRPr>
          </a:p>
          <a:p>
            <a:r>
              <a:rPr lang="en-US" b="0" i="0" dirty="0">
                <a:solidFill>
                  <a:srgbClr val="FE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“More faith commitments are made during the teen years than in any other age group. But huge numbers leave the fellowship after high school, most never to return” (Ron Luce)</a:t>
            </a:r>
            <a:endParaRPr lang="en-US" b="0" i="1" dirty="0">
              <a:solidFill>
                <a:srgbClr val="FEFFFF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solidFill>
                  <a:srgbClr val="FE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significant number of teenagers in the Church of Pentecost</a:t>
            </a:r>
          </a:p>
          <a:p>
            <a:r>
              <a:rPr lang="en-US" dirty="0">
                <a:solidFill>
                  <a:srgbClr val="FE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unique struggles, challenges and opportunities</a:t>
            </a:r>
          </a:p>
          <a:p>
            <a:r>
              <a:rPr lang="en-US" dirty="0">
                <a:solidFill>
                  <a:srgbClr val="FE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vices and virtues are developed and adopted during the teen years</a:t>
            </a:r>
          </a:p>
          <a:p>
            <a:endParaRPr lang="en-US" dirty="0">
              <a:solidFill>
                <a:srgbClr val="FEFFFF"/>
              </a:solidFill>
            </a:endParaRPr>
          </a:p>
          <a:p>
            <a:endParaRPr lang="en-US" sz="22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E57A3F2-3497-430E-BCD2-151E9B574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8B1F424-0E60-4F04-AFC7-00E1F2110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6B509DD1-7F4E-4C4D-9B18-626473A5F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BB89D3BB-9A77-48E3-8C98-9A0A1DD4F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9" y="644382"/>
            <a:ext cx="3856024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20DB7B-426D-4073-934A-3CD3F779C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54" y="1522820"/>
            <a:ext cx="2748041" cy="3601914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LESSONS FROM SOME TEENS IN THE BIBLE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8E3341-9571-439D-9310-1EF2855F19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386820"/>
              </p:ext>
            </p:extLst>
          </p:nvPr>
        </p:nvGraphicFramePr>
        <p:xfrm>
          <a:off x="5042848" y="643467"/>
          <a:ext cx="6489510" cy="5252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226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B248C9-ED4F-464A-984F-2B7878B73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NOTES FOR MINISTRY TO TEENS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4A49-E6A6-419F-B6EB-215B4589B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7413" y="1"/>
            <a:ext cx="6356941" cy="6858000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 THE TEEN CULTURE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are teenagers?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adults look down on teens and suspect them on moral issues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teens think that most adults are spies who don’t think they can do anything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and Study the characteristics of Zoomers or the Gen Z’ </a:t>
            </a:r>
            <a:r>
              <a:rPr lang="en-US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ers</a:t>
            </a:r>
            <a:endParaRPr lang="en-US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traditional approach to ministry and church may not work for them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Affirm them and correct them in lov</a:t>
            </a:r>
            <a:r>
              <a:rPr lang="en-US" sz="1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5925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EA95B6-474F-45AC-818B-C16DDA5A4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BD8C85-3E1B-430D-B450-1C103B9EF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1" y="1751605"/>
            <a:ext cx="2705100" cy="33547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248C9-ED4F-464A-984F-2B7878B73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206" y="2097290"/>
            <a:ext cx="2032863" cy="266342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NOTES FOR MINISTRY TO TEENS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22830-D1DB-4DDE-9CC9-1F1A16F5C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0"/>
            <a:ext cx="67437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4A49-E6A6-419F-B6EB-215B4589B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8299" y="-272374"/>
            <a:ext cx="6743699" cy="7704306"/>
          </a:xfrm>
        </p:spPr>
        <p:txBody>
          <a:bodyPr anchor="ctr">
            <a:normAutofit/>
          </a:bodyPr>
          <a:lstStyle/>
          <a:p>
            <a:r>
              <a:rPr lang="en-US" sz="2400" b="1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LEADERSHIP 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Prayerfully identify leaders who are spirit filled, mature, passionate and knowledgeable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 leaders to understand the ministry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a vision for the ministry and cast it 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only preach or teach. Model Christlikeness for them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Footprints are much easier to follow than blueprints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 them at home and in School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Follow-up on them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 them know that you are concerned about their well being</a:t>
            </a:r>
          </a:p>
          <a:p>
            <a:pPr lvl="1"/>
            <a:r>
              <a:rPr lang="en-US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Attend or delegate others to attend special events like graduation, funeral etc.</a:t>
            </a:r>
          </a:p>
          <a:p>
            <a:pPr lvl="1"/>
            <a:endParaRPr lang="en-US" sz="17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2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31A31-09AB-4EE5-98F5-8F568D9A5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US" sz="5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NOTES FOR MINISTRY TO TEENS</a:t>
            </a:r>
            <a:endParaRPr lang="en-US" sz="5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067BC-893A-41F4-B825-F8DB337E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470826"/>
            <a:ext cx="9201177" cy="4383605"/>
          </a:xfrm>
        </p:spPr>
        <p:txBody>
          <a:bodyPr anchor="t">
            <a:normAutofit/>
          </a:bodyPr>
          <a:lstStyle/>
          <a:p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DISCIPLESHIP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/>
            <a:r>
              <a:rPr lang="en-US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success of any church ministry must be evaluated on how well it is leading them to a deeper commitment to Christ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Consistent Personal daily devotion should be taught and modelled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Engage in periodic fasting and prayer exercises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them develop a spiritual timetable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Bible studies and Bible reading clubs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Holy Spirit baptism and impartation of Spiritual Gifts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Discipleship should be at the core of this ministry</a:t>
            </a:r>
          </a:p>
        </p:txBody>
      </p:sp>
    </p:spTree>
    <p:extLst>
      <p:ext uri="{BB962C8B-B14F-4D97-AF65-F5344CB8AC3E}">
        <p14:creationId xmlns:p14="http://schemas.microsoft.com/office/powerpoint/2010/main" val="1871874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8E1F0A-F4EE-47FE-930D-068B7D3B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US" sz="37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NOTES FOR MINISTRY TO TEENS</a:t>
            </a: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CD64E-3C0C-4E91-A8F7-8A595CAF2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2081719"/>
            <a:ext cx="6281907" cy="4863829"/>
          </a:xfrm>
        </p:spPr>
        <p:txBody>
          <a:bodyPr>
            <a:norm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UNLEASHING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 Ministry Space and give them opportunities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areas of passion/interest and help them develop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be overly worried about their mistakes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Encourage them to take up leadership positions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are not too young to make significant impact </a:t>
            </a:r>
          </a:p>
          <a:p>
            <a:pPr lvl="1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sz="1900" dirty="0"/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127993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7DC99-BDBF-4FB3-A004-CEE41CEE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44" r="23308" b="2617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DBACB5-B6FB-4733-BF3C-D178F1B66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NOTES FOR MINISTRY TO TEENS</a:t>
            </a:r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505BB-D031-416E-8D56-9E1A3B02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6418813" cy="4297426"/>
          </a:xfrm>
        </p:spPr>
        <p:txBody>
          <a:bodyPr anchor="t">
            <a:normAutofit/>
          </a:bodyPr>
          <a:lstStyle/>
          <a:p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HOLISTIC DEVELOPMENT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 and demonstrate good morals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Etiquette and grooming 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Excellence and Career Guidance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Engage in games and sporting activities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Identity formation programs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Interpersonal relationships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 for the Elderly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 to say ‘please’, ‘I am sorry’ and ‘thank you’</a:t>
            </a:r>
          </a:p>
        </p:txBody>
      </p:sp>
    </p:spTree>
    <p:extLst>
      <p:ext uri="{BB962C8B-B14F-4D97-AF65-F5344CB8AC3E}">
        <p14:creationId xmlns:p14="http://schemas.microsoft.com/office/powerpoint/2010/main" val="3041059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7DC99-BDBF-4FB3-A004-CEE41CEE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44" r="23308" b="2617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DBACB5-B6FB-4733-BF3C-D178F1B66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NOTES FOR MINISTRY TO TEENS</a:t>
            </a:r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505BB-D031-416E-8D56-9E1A3B02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6418813" cy="4297426"/>
          </a:xfrm>
        </p:spPr>
        <p:txBody>
          <a:bodyPr anchor="t">
            <a:normAutofit/>
          </a:bodyPr>
          <a:lstStyle/>
          <a:p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HOLISTIC DEVELOPMENT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 and discuss sex, relationships, love and other topics which many parents shy away from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them feel comfortable to discuss their challenges and addictions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/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345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A02BBF-D506-45DF-BAED-A44035BD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MINISTRY TO PARENTS OF TEENAGERS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62" name="Content Placeholder 2">
            <a:extLst>
              <a:ext uri="{FF2B5EF4-FFF2-40B4-BE49-F238E27FC236}">
                <a16:creationId xmlns:a16="http://schemas.microsoft.com/office/drawing/2014/main" id="{75AF0DDF-BB82-4041-AA50-94143B1CB7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943503"/>
              </p:ext>
            </p:extLst>
          </p:nvPr>
        </p:nvGraphicFramePr>
        <p:xfrm>
          <a:off x="6272380" y="1067322"/>
          <a:ext cx="5234446" cy="542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6404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467D3-2BE2-424F-9DB5-733B89AE5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2262"/>
            <a:ext cx="10515600" cy="574470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LITTER THE WHOLE PLACE WITH PRAYER ALTARS FOR THE TEENS AND WITH THE TEENS</a:t>
            </a:r>
          </a:p>
        </p:txBody>
      </p:sp>
    </p:spTree>
    <p:extLst>
      <p:ext uri="{BB962C8B-B14F-4D97-AF65-F5344CB8AC3E}">
        <p14:creationId xmlns:p14="http://schemas.microsoft.com/office/powerpoint/2010/main" val="3224850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4217B8-AD23-4D0B-939A-766905CAD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21D9D-2ACD-4599-962C-027A26CE5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>
                <a:latin typeface="GCI"/>
              </a:rPr>
              <a:t> Ministry to teens is not just about programs. It has more to do with modeling Christlikeness and establishing a relationship with the teens that engenders fruitful discipleship. Programs are only a means to this greater goal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27908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523</TotalTime>
  <Words>688</Words>
  <Application>Microsoft Office PowerPoint</Application>
  <PresentationFormat>Widescreen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GCI</vt:lpstr>
      <vt:lpstr>Tahoma</vt:lpstr>
      <vt:lpstr>Office Theme</vt:lpstr>
      <vt:lpstr>PowerPoint Presentation</vt:lpstr>
      <vt:lpstr>PowerPoint Presentation</vt:lpstr>
      <vt:lpstr>OVERVIEW OF PRESENTATION</vt:lpstr>
      <vt:lpstr>WHY MINSTRY TO TEENS?</vt:lpstr>
      <vt:lpstr>LESSONS FROM SOME TEENS IN THE BIBLE</vt:lpstr>
      <vt:lpstr>ESSENTIAL NOTES FOR MINISTRY TO TEENS</vt:lpstr>
      <vt:lpstr>ESSENTIAL NOTES FOR MINISTRY TO TEENS</vt:lpstr>
      <vt:lpstr>ESSENTIAL NOTES FOR MINISTRY TO TEENS</vt:lpstr>
      <vt:lpstr>ESSENTIAL NOTES FOR MINISTRY TO TEENS</vt:lpstr>
      <vt:lpstr>ESSENTIAL NOTES FOR MINISTRY TO TEENS</vt:lpstr>
      <vt:lpstr>ESSENTIAL NOTES FOR MINISTRY TO TEENS</vt:lpstr>
      <vt:lpstr>MINISTRY TO PARENTS OF TEENAGERS</vt:lpstr>
      <vt:lpstr>PowerPoint Presentation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EBENEZER AGYAPONG</dc:creator>
  <cp:lastModifiedBy>EBENEZER AGYAPONG</cp:lastModifiedBy>
  <cp:revision>5</cp:revision>
  <dcterms:created xsi:type="dcterms:W3CDTF">2022-02-17T10:26:03Z</dcterms:created>
  <dcterms:modified xsi:type="dcterms:W3CDTF">2022-02-17T19:59:55Z</dcterms:modified>
</cp:coreProperties>
</file>